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7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65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gVeK8oFspZGFzH7TaPvDko9rLY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bfd7085f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bfd7085f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3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Google Shape;13;p13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3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3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3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3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3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3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3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3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13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Google Shape;33;p13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3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3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13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  <a:defRPr sz="5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6" name="Google Shape;276;p2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98" name="Google Shape;298;p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1"/>
          <p:cNvSpPr txBox="1"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  <a:defRPr sz="32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body" idx="1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09" name="Google Shape;309;p22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329" name="Google Shape;329;p22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2"/>
          <p:cNvSpPr>
            <a:spLocks noGrp="1"/>
          </p:cNvSpPr>
          <p:nvPr>
            <p:ph type="pic" idx="2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  <a:defRPr sz="36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2"/>
          <p:cNvSpPr txBox="1">
            <a:spLocks noGrp="1"/>
          </p:cNvSpPr>
          <p:nvPr>
            <p:ph type="body" idx="1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335" name="Google Shape;335;p2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2"/>
          <p:cNvSpPr txBox="1">
            <a:spLocks noGrp="1"/>
          </p:cNvSpPr>
          <p:nvPr>
            <p:ph type="sldNum" idx="12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40" name="Google Shape;340;p2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2" name="Google Shape;362;p2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3"/>
          <p:cNvSpPr txBox="1">
            <a:spLocks noGrp="1"/>
          </p:cNvSpPr>
          <p:nvPr>
            <p:ph type="body" idx="1"/>
          </p:nvPr>
        </p:nvSpPr>
        <p:spPr>
          <a:xfrm rot="5400000">
            <a:off x="5618955" y="285746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67" name="Google Shape;367;p2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4"/>
          <p:cNvGrpSpPr/>
          <p:nvPr/>
        </p:nvGrpSpPr>
        <p:grpSpPr>
          <a:xfrm flipH="1">
            <a:off x="-1" y="0"/>
            <a:ext cx="12584114" cy="6853238"/>
            <a:chOff x="-417513" y="0"/>
            <a:chExt cx="12584114" cy="6853238"/>
          </a:xfrm>
        </p:grpSpPr>
        <p:sp>
          <p:nvSpPr>
            <p:cNvPr id="372" name="Google Shape;372;p2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24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94" name="Google Shape;394;p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24"/>
          <p:cNvSpPr txBox="1">
            <a:spLocks noGrp="1"/>
          </p:cNvSpPr>
          <p:nvPr>
            <p:ph type="title"/>
          </p:nvPr>
        </p:nvSpPr>
        <p:spPr>
          <a:xfrm rot="5400000">
            <a:off x="8329814" y="1827548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1"/>
          </p:nvPr>
        </p:nvSpPr>
        <p:spPr>
          <a:xfrm rot="5400000">
            <a:off x="1308406" y="292784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1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Google Shape;43;p1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15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Google Shape;65;p1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Google Shape;81;p12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2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01" name="Google Shape;101;p12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2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2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  <a:defRPr sz="5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1" name="Google Shape;111;p1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14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33" name="Google Shape;133;p1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3" name="Google Shape;143;p16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16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163" name="Google Shape;163;p16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Calibri"/>
              <a:buNone/>
              <a:defRPr sz="4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3" name="Google Shape;173;p17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7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95" name="Google Shape;195;p1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body" idx="1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body" idx="2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6" name="Google Shape;206;p1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8" name="Google Shape;228;p1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2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body" idx="3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4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1" name="Google Shape;241;p19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19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63" name="Google Shape;263;p1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"/>
          <p:cNvSpPr/>
          <p:nvPr/>
        </p:nvSpPr>
        <p:spPr>
          <a:xfrm>
            <a:off x="-5824" y="6419"/>
            <a:ext cx="12192000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07" name="Google Shape;407;p1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8" name="Google Shape;408;p1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686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372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176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176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11764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11764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098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098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1"/>
          <p:cNvSpPr txBox="1">
            <a:spLocks noGrp="1"/>
          </p:cNvSpPr>
          <p:nvPr>
            <p:ph type="ctrTitle"/>
          </p:nvPr>
        </p:nvSpPr>
        <p:spPr>
          <a:xfrm>
            <a:off x="2004716" y="1263404"/>
            <a:ext cx="8239252" cy="311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Arial"/>
              <a:buNone/>
            </a:pPr>
            <a:r>
              <a:rPr lang="en-US" sz="7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UnitFit</a:t>
            </a:r>
            <a:endParaRPr/>
          </a:p>
        </p:txBody>
      </p:sp>
      <p:sp>
        <p:nvSpPr>
          <p:cNvPr id="428" name="Google Shape;428;p1"/>
          <p:cNvSpPr txBox="1">
            <a:spLocks noGrp="1"/>
          </p:cNvSpPr>
          <p:nvPr>
            <p:ph type="subTitle" idx="1"/>
          </p:nvPr>
        </p:nvSpPr>
        <p:spPr>
          <a:xfrm>
            <a:off x="2004716" y="4560432"/>
            <a:ext cx="8239253" cy="122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US" sz="2400">
                <a:solidFill>
                  <a:schemeClr val="lt1"/>
                </a:solidFill>
              </a:rPr>
              <a:t>Team-2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40"/>
              <a:buNone/>
            </a:pPr>
            <a:r>
              <a:rPr lang="en-US" sz="2400">
                <a:solidFill>
                  <a:schemeClr val="lt1"/>
                </a:solidFill>
              </a:rPr>
              <a:t>GitHub Link- https://github.com/samarthgowda96/Unitfit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29" name="Google Shape;429;p1"/>
          <p:cNvSpPr/>
          <p:nvPr/>
        </p:nvSpPr>
        <p:spPr>
          <a:xfrm rot="10800000">
            <a:off x="1435823" y="3320139"/>
            <a:ext cx="300774" cy="259288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02D-448A-2746-BFB1-B3B520D1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18E67-D962-DB4D-9D2B-50CF1237B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68FDCB-6084-D44B-B724-C38B41F7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11" y="0"/>
            <a:ext cx="9712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5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2A47-6C24-D94B-A33D-E0F206DD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2B1B-DA7F-C74E-B329-2D834EDDE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4A093-DA99-AA44-8E42-9EECC05C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49" y="0"/>
            <a:ext cx="10976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4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3D12-8E26-7346-8193-AE22568D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1A759-E66E-AC4F-BBB9-5E6FE3BDA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1E690FA-6D8A-E340-8CEE-F563DDA7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64" y="0"/>
            <a:ext cx="8799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2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3E7E-1297-124A-A13E-6FC783FF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DE883-D267-874D-A8B6-7C41D3A43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034AACA-66F9-6E40-8C6D-280461E1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30" y="0"/>
            <a:ext cx="9287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7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D474-F941-5441-876E-811BC6DF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BE2AD-7887-2B49-9D55-1A13D4543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12C018-5F15-8944-9CFC-BDE3CA27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63" y="0"/>
            <a:ext cx="8232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6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CBF8-EBC3-5540-944B-9395A90B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F24AB-B5B3-2346-8F43-6C2B325A5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7B72B1-6A46-D249-B0F7-D4B899A5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49" y="0"/>
            <a:ext cx="772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5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C2B7-3A1C-964E-AC68-CA7C367B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B8D86-5AF1-8D49-B4AB-0967EDED1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C0ED5D7-60EE-7A44-B9AF-42888522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99" y="0"/>
            <a:ext cx="7734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2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158A-6276-124A-9425-481D4434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9F800-9E3E-9E4A-921C-157AF941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F1A3C76-E99E-034D-B286-DB885066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4" y="0"/>
            <a:ext cx="962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8C5B-7AA6-BB4F-A17C-E8D715E5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169E7-1D7C-8044-BC81-3103E673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1EF5F2A-A9DF-7843-B8A8-BC7D648D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7" y="0"/>
            <a:ext cx="11881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9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141F-B423-384C-AAD6-F06EA0A2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866F-C7D2-414B-9478-F86171FEE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471C12-34EE-0C46-A2F0-F217C4B2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39" y="0"/>
            <a:ext cx="10045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8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35" name="Google Shape;435;p2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36" name="Google Shape;436;p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7E8BE-84BA-794D-AC49-6ED5AFA9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6F735A84-AB29-D444-95D5-E866A7D3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00" y="9524"/>
            <a:ext cx="9646075" cy="68610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fd7085f3f_0_0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bfd7085f3f_0_0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2000" cy="524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0" name="Google Shape;660;gbfd7085f3f_0_0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63" name="Google Shape;463;p3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64" name="Google Shape;464;p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5" name="Google Shape;485;p3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53530" y="-1"/>
            <a:ext cx="8719946" cy="684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91" name="Google Shape;491;p4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92" name="Google Shape;492;p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3" name="Google Shape;513;p4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66184" y="-26129"/>
            <a:ext cx="7615162" cy="688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19" name="Google Shape;519;p5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520" name="Google Shape;520;p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1" name="Google Shape;541;p5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3940" y="9524"/>
            <a:ext cx="11089131" cy="684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47" name="Google Shape;547;p6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548" name="Google Shape;548;p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9" name="Google Shape;569;p6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652" y="449436"/>
            <a:ext cx="12192000" cy="606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75" name="Google Shape;575;p7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576" name="Google Shape;576;p7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7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675" y="0"/>
            <a:ext cx="11177248" cy="687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603" name="Google Shape;603;p8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604" name="Google Shape;604;p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5" name="Google Shape;625;p8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98534" y="22170"/>
            <a:ext cx="9034605" cy="684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631" name="Google Shape;631;p9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632" name="Google Shape;632;p9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3" name="Google Shape;653;p9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3277" y="25652"/>
            <a:ext cx="9060549" cy="681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Widescreen</PresentationFormat>
  <Paragraphs>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Noto Sans Symbols</vt:lpstr>
      <vt:lpstr>Rockwell</vt:lpstr>
      <vt:lpstr>Atlas</vt:lpstr>
      <vt:lpstr>Atlas</vt:lpstr>
      <vt:lpstr>UnitFit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UnitFit</dc:title>
  <dc:creator>Gowda, Mr. Samarth Venkatesh</dc:creator>
  <cp:lastModifiedBy>Pratesh Gartaula</cp:lastModifiedBy>
  <cp:revision>3</cp:revision>
  <dcterms:created xsi:type="dcterms:W3CDTF">2021-02-23T19:45:55Z</dcterms:created>
  <dcterms:modified xsi:type="dcterms:W3CDTF">2021-03-24T00:49:42Z</dcterms:modified>
</cp:coreProperties>
</file>